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78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89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雪が積もっている歩道&#10;&#10;中程度の精度で自動的に生成された説明">
            <a:extLst>
              <a:ext uri="{FF2B5EF4-FFF2-40B4-BE49-F238E27FC236}">
                <a16:creationId xmlns:a16="http://schemas.microsoft.com/office/drawing/2014/main" id="{777EDE5B-2AC3-0A8F-C6AD-6F2375A25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0650" y="3907604"/>
            <a:ext cx="4139492" cy="2325245"/>
          </a:xfrm>
          <a:prstGeom prst="rect">
            <a:avLst/>
          </a:prstGeom>
        </p:spPr>
      </p:pic>
      <p:pic>
        <p:nvPicPr>
          <p:cNvPr id="5" name="図 4" descr="建物の前を歩いている人の白黒写真&#10;&#10;中程度の精度で自動的に生成された説明">
            <a:extLst>
              <a:ext uri="{FF2B5EF4-FFF2-40B4-BE49-F238E27FC236}">
                <a16:creationId xmlns:a16="http://schemas.microsoft.com/office/drawing/2014/main" id="{26D0D336-8743-9D84-FE1A-7DDC2328D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641" y="419844"/>
            <a:ext cx="4139492" cy="2594610"/>
          </a:xfrm>
          <a:prstGeom prst="rect">
            <a:avLst/>
          </a:prstGeom>
        </p:spPr>
      </p:pic>
      <p:pic>
        <p:nvPicPr>
          <p:cNvPr id="7" name="グラフィックス 6">
            <a:extLst>
              <a:ext uri="{FF2B5EF4-FFF2-40B4-BE49-F238E27FC236}">
                <a16:creationId xmlns:a16="http://schemas.microsoft.com/office/drawing/2014/main" id="{ECDB10FA-8BF0-154D-FA7D-1998B7FA8E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8599708" y="3192662"/>
            <a:ext cx="861376" cy="5685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15</Words>
  <Application>Microsoft Office PowerPoint</Application>
  <PresentationFormat>ワイド画面</PresentationFormat>
  <Paragraphs>15</Paragraphs>
  <Slides>15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18" baseType="lpstr">
      <vt:lpstr>游ゴシック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me2208@akashi.kosen-ac.jp</cp:lastModifiedBy>
  <cp:revision>2</cp:revision>
  <dcterms:created xsi:type="dcterms:W3CDTF">2022-06-13T01:31:43Z</dcterms:created>
  <dcterms:modified xsi:type="dcterms:W3CDTF">2022-06-13T01:44:36Z</dcterms:modified>
</cp:coreProperties>
</file>